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427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17CD-C0BD-46F2-80D0-DE9467D1C3AD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93A7A-4458-44CB-AA4F-E25DBE773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DE00-E422-4587-A0A4-E7E869317B6D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2943-6405-4287-9EE8-4A10BB464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A3CE2-D0F7-4C7C-9CDE-4EFC211B57C5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0A087-FD39-401E-91EB-30D4BBD7C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E9E2A-8304-41C9-B682-3D06351BCE78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E03A-C604-438F-8D2A-6633E9114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795D5-BD23-4DF6-9384-D5167C3E5174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BCF8C-E07D-4C9F-8776-157108489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87C8-56E8-4063-91A7-AD3C592C6982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FCB4F-E41D-4B67-8B2E-C26D21250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28BD-5772-49CF-946A-2E45369C6162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11D8-2BF4-4208-B1B6-7086B1549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B9F3-5042-450D-9BAE-2CA9A501D22B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23763-7ED6-43D9-81BE-BD64EC85D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EFE5-8B86-4CAA-8D11-8FF359D2B2B3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F00BE-3370-4991-AB98-F1FCA01BE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F1B8-BCA6-46EB-87EE-DD10E7F728E7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D12D-459F-45C7-82D0-5F921A9B83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B8B9-3D6E-471E-80BD-3AFE0CD8A986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C2BC-3D34-4AA6-A514-B869F0E33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85B2EC-C444-4058-B7E4-656BA5FEC552}" type="datetimeFigureOut">
              <a:rPr lang="ru-RU"/>
              <a:pPr>
                <a:defRPr/>
              </a:pPr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049097-0EE2-45D1-98FA-9022829D1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info.primdou7@obr.gov.spb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smtClean="0"/>
              <a:t>Государственное бюджетное дошкольное образовательное учреждение детский сад № 7 общеразвивающего вида 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ru-RU" sz="3600" b="1" smtClean="0"/>
              <a:t>Приморского района Санкт-Петербурга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Система навигации и информатизации внутри детского сада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Уважаемые родители (законные представители) и гости!</a:t>
            </a:r>
          </a:p>
          <a:p>
            <a:endParaRPr lang="ru-RU" smtClean="0"/>
          </a:p>
          <a:p>
            <a:r>
              <a:rPr lang="ru-RU" smtClean="0"/>
              <a:t>Мы разработали систему пространственной навигации, которая поможет Вам сориентироваться в здании нашего детского сада.</a:t>
            </a:r>
          </a:p>
          <a:p>
            <a:endParaRPr lang="ru-RU" smtClean="0"/>
          </a:p>
          <a:p>
            <a:r>
              <a:rPr lang="ru-RU" smtClean="0"/>
              <a:t>Для удобства навигации имеются поэтажные навигационные планы детского сада, ориентируясь на которые, Вы найдёте нужное Вам помещение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		</a:t>
            </a:r>
            <a:r>
              <a:rPr lang="ru-RU" dirty="0"/>
              <a:t>Навигационный план 1 этажа																							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313" y="1382713"/>
            <a:ext cx="8385175" cy="48164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Навигационный план 2 этажа	</a:t>
            </a:r>
          </a:p>
        </p:txBody>
      </p:sp>
      <p:pic>
        <p:nvPicPr>
          <p:cNvPr id="4" name="Объект 3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763" y="1825625"/>
            <a:ext cx="7864475" cy="43513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smtClean="0"/>
              <a:t>По всему зданию размещены специальные указатели, информирующие о выходе из здания</a:t>
            </a: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10400" y="1893888"/>
            <a:ext cx="2994025" cy="3992562"/>
          </a:xfrm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1275" y="2225675"/>
            <a:ext cx="436245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Кабинетные таблички, нумерация и названия групповых помещений существенно облегчают навигацию по зданию</a:t>
            </a:r>
          </a:p>
        </p:txBody>
      </p:sp>
      <p:pic>
        <p:nvPicPr>
          <p:cNvPr id="18435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15413" y="2016125"/>
            <a:ext cx="2909887" cy="2184400"/>
          </a:xfrm>
        </p:spPr>
      </p:pic>
      <p:pic>
        <p:nvPicPr>
          <p:cNvPr id="1843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016125"/>
            <a:ext cx="290988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8525" y="2016125"/>
            <a:ext cx="2373313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800" y="2016125"/>
            <a:ext cx="2373313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Для получения информации о жизни в детском саду имеются информационные стенды, щиты, памятки для родителей.</a:t>
            </a:r>
          </a:p>
        </p:txBody>
      </p:sp>
      <p:pic>
        <p:nvPicPr>
          <p:cNvPr id="19459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35938" y="2336800"/>
            <a:ext cx="3740150" cy="2806700"/>
          </a:xfrm>
        </p:spPr>
      </p:pic>
      <p:pic>
        <p:nvPicPr>
          <p:cNvPr id="1946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2336800"/>
            <a:ext cx="37433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7413" y="1970088"/>
            <a:ext cx="2868612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smtClean="0"/>
              <a:t>Большое разнообразие наглядной информации познакомит с работой воспитателя в группе</a:t>
            </a:r>
          </a:p>
        </p:txBody>
      </p:sp>
      <p:pic>
        <p:nvPicPr>
          <p:cNvPr id="20483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559550" y="1684338"/>
            <a:ext cx="3267075" cy="4351337"/>
          </a:xfrm>
        </p:spPr>
      </p:pic>
      <p:pic>
        <p:nvPicPr>
          <p:cNvPr id="2048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1931988"/>
            <a:ext cx="5049837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74975"/>
          </a:xfrm>
        </p:spPr>
        <p:txBody>
          <a:bodyPr/>
          <a:lstStyle/>
          <a:p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				</a:t>
            </a:r>
            <a:r>
              <a:rPr lang="ru-RU" sz="1800" b="1" smtClean="0"/>
              <a:t>Транспортная доступность:</a:t>
            </a:r>
            <a:br>
              <a:rPr lang="ru-RU" sz="1800" b="1" smtClean="0"/>
            </a:br>
            <a:r>
              <a:rPr lang="ru-RU" sz="1400" smtClean="0"/>
              <a:t>Парковка на территории детского сада отсутствует</a:t>
            </a:r>
            <a:br>
              <a:rPr lang="ru-RU" sz="1400" smtClean="0"/>
            </a:br>
            <a:r>
              <a:rPr lang="ru-RU" sz="1400" smtClean="0"/>
              <a:t>Адрес: 197348, г. СПб., пр. Богатырский, дом 5, корпус 4.</a:t>
            </a:r>
            <a:br>
              <a:rPr lang="ru-RU" sz="1400" smtClean="0"/>
            </a:br>
            <a:r>
              <a:rPr lang="ru-RU" sz="1400" smtClean="0"/>
              <a:t>Тел/факс: 8(812) </a:t>
            </a:r>
            <a:r>
              <a:rPr lang="ru-RU" sz="1400" smtClean="0">
                <a:latin typeface="Arial" charset="0"/>
              </a:rPr>
              <a:t>246-37-80</a:t>
            </a:r>
            <a:r>
              <a:rPr lang="ru-RU" sz="1400" smtClean="0"/>
              <a:t/>
            </a:r>
            <a:br>
              <a:rPr lang="ru-RU" sz="1400" smtClean="0"/>
            </a:br>
            <a:r>
              <a:rPr lang="ru-RU" sz="1400" smtClean="0"/>
              <a:t>E-mail: primdou-7@yandex.ru</a:t>
            </a:r>
            <a:br>
              <a:rPr lang="ru-RU" sz="1400" smtClean="0"/>
            </a:br>
            <a:r>
              <a:rPr lang="en-US" sz="1400" smtClean="0">
                <a:hlinkClick r:id="rId2"/>
              </a:rPr>
              <a:t>info.primdou7@obr.gov.spb.ru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ru-RU" sz="1400" smtClean="0"/>
              <a:t>1. Путь движения от станции метро «Пионерская» до ГБДОУ детский сад № 7.</a:t>
            </a:r>
            <a:br>
              <a:rPr lang="ru-RU" sz="1400" smtClean="0"/>
            </a:br>
            <a:r>
              <a:rPr lang="ru-RU" sz="1400" smtClean="0"/>
              <a:t>Расстояние от станций метро до ДОУ пешком около 670 метров. Путь движения: от станций метро по проспекту Испытателей в сторону Комендантской площади по стороне метро вдоль дома № 6 до конца дома, повернуть налево, прямо по дороге, пройти между двумя точечными домами, далее прямо 100м к зданию ГБДОУ №7.</a:t>
            </a:r>
            <a:br>
              <a:rPr lang="ru-RU" sz="1400" smtClean="0"/>
            </a:br>
            <a:r>
              <a:rPr lang="ru-RU" sz="1400" smtClean="0"/>
              <a:t>2. Путь движения от остановки наземного пассажирского транспорта «Богатырский 7. Театр «За чёрной речкой» до ГБДОУ детский сад № 7.</a:t>
            </a:r>
            <a:br>
              <a:rPr lang="ru-RU" sz="1400" smtClean="0"/>
            </a:br>
            <a:r>
              <a:rPr lang="ru-RU" sz="1400" smtClean="0"/>
              <a:t>Расстояние от остановки «Богатырский 7. Театр «За чёрной речкой» до ГБДОУ детский сад № 7  - 200 м. Путь движения: встать спиной к проспекту, от Богатырского проспекта прямо по дороге (слева будет детская площадка) пройти 200 м, справа – ГБДОУ № 7.</a:t>
            </a:r>
            <a:br>
              <a:rPr lang="ru-RU" sz="1400" smtClean="0"/>
            </a:br>
            <a:endParaRPr lang="ru-RU" sz="1400" smtClean="0"/>
          </a:p>
        </p:txBody>
      </p:sp>
      <p:pic>
        <p:nvPicPr>
          <p:cNvPr id="21507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90863" y="3517900"/>
            <a:ext cx="5667375" cy="28860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</TotalTime>
  <Words>254</Words>
  <Application>Microsoft Office PowerPoint</Application>
  <PresentationFormat>Произвольный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Arial</vt:lpstr>
      <vt:lpstr>Calibri Light</vt:lpstr>
      <vt:lpstr>Batang</vt:lpstr>
      <vt:lpstr>Тема Office</vt:lpstr>
      <vt:lpstr>Государственное бюджетное дошкольное образовательное учреждение детский сад № 7 общеразвивающего вида  Приморского района Санкт-Петербурга</vt:lpstr>
      <vt:lpstr>Слайд 2</vt:lpstr>
      <vt:lpstr>     Навигационный план 1 этажа                        </vt:lpstr>
      <vt:lpstr>Навигационный план 2 этажа </vt:lpstr>
      <vt:lpstr>По всему зданию размещены специальные указатели, информирующие о выходе из здания</vt:lpstr>
      <vt:lpstr>Кабинетные таблички, нумерация и названия групповых помещений существенно облегчают навигацию по зданию</vt:lpstr>
      <vt:lpstr>Для получения информации о жизни в детском саду имеются информационные стенды, щиты, памятки для родителей.</vt:lpstr>
      <vt:lpstr>Большое разнообразие наглядной информации познакомит с работой воспитателя в группе</vt:lpstr>
      <vt:lpstr>     Транспортная доступность: Парковка на территории детского сада отсутствует Адрес: 197348, г. СПб., пр. Богатырский, дом 5, корпус 4. Тел/факс: 8(812) 246-37-80 E-mail: primdou-7@yandex.ru info.primdou7@obr.gov.spb.ru 1. Путь движения от станции метро «Пионерская» до ГБДОУ детский сад № 7. Расстояние от станций метро до ДОУ пешком около 670 метров. Путь движения: от станций метро по проспекту Испытателей в сторону Комендантской площади по стороне метро вдоль дома № 6 до конца дома, повернуть налево, прямо по дороге, пройти между двумя точечными домами, далее прямо 100м к зданию ГБДОУ №7. 2. Путь движения от остановки наземного пассажирского транспорта «Богатырский 7. Театр «За чёрной речкой» до ГБДОУ детский сад № 7. Расстояние от остановки «Богатырский 7. Театр «За чёрной речкой» до ГБДОУ детский сад № 7  - 200 м. Путь движения: встать спиной к проспекту, от Богатырского проспекта прямо по дороге (слева будет детская площадка) пройти 200 м, справа – ГБДОУ № 7.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 № 7 общеразвивающего вида Приморского района Санкт-Петербурга</dc:title>
  <dc:creator>Admin</dc:creator>
  <cp:lastModifiedBy>user</cp:lastModifiedBy>
  <cp:revision>11</cp:revision>
  <dcterms:created xsi:type="dcterms:W3CDTF">2021-08-27T10:47:06Z</dcterms:created>
  <dcterms:modified xsi:type="dcterms:W3CDTF">2023-11-15T08:16:26Z</dcterms:modified>
</cp:coreProperties>
</file>